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4A472-EBB7-49CF-B038-998593CE88AB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C27A6-058B-496D-BDB8-27195DAE7EAD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2010-04-19T02:48:32Z</dcterms:created>
  <dcterms:modified xsi:type="dcterms:W3CDTF">2010-04-19T02:50:53Z</dcterms:modified>
</cp:coreProperties>
</file>